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5117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8" r:id="rId6"/>
    <p:sldId id="269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72" r:id="rId16"/>
    <p:sldId id="270" r:id="rId17"/>
  </p:sldIdLst>
  <p:sldSz cx="12192000" cy="6858000"/>
  <p:notesSz cx="7023100" cy="9309100"/>
  <p:custShowLst>
    <p:custShow name="Format Guide Workshop" id="0">
      <p:sldLst/>
    </p:custShow>
  </p:custShowLst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BE9BDF-E0FF-C921-9C0E-9F0D5ABE1D14}" name="Ives, Lawton" initials="LI" userId="S::lawton.ives@nc.gov::005b3264-7b99-46ac-ac38-45875832efd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EBD"/>
    <a:srgbClr val="013154"/>
    <a:srgbClr val="D7D7D7"/>
    <a:srgbClr val="F46D74"/>
    <a:srgbClr val="E8111C"/>
    <a:srgbClr val="74090E"/>
    <a:srgbClr val="15FF7F"/>
    <a:srgbClr val="00B050"/>
    <a:srgbClr val="00602B"/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221854-F87B-4686-AF10-BB4A5D61FA4B}" v="11" dt="2025-10-07T14:35:10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787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2"/>
        <a:sy n="1" d="2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burn, Elena" userId="72b2618e-0536-49e4-b0d6-9155b3e6179b" providerId="ADAL" clId="{39684FDD-A70C-4CE2-A125-8E1A74AA15F7}"/>
    <pc:docChg chg="undo custSel addSld delSld modSld sldOrd">
      <pc:chgData name="Ashburn, Elena" userId="72b2618e-0536-49e4-b0d6-9155b3e6179b" providerId="ADAL" clId="{39684FDD-A70C-4CE2-A125-8E1A74AA15F7}" dt="2025-10-09T12:16:17.200" v="2362" actId="20577"/>
      <pc:docMkLst>
        <pc:docMk/>
      </pc:docMkLst>
      <pc:sldChg chg="modSp mod">
        <pc:chgData name="Ashburn, Elena" userId="72b2618e-0536-49e4-b0d6-9155b3e6179b" providerId="ADAL" clId="{39684FDD-A70C-4CE2-A125-8E1A74AA15F7}" dt="2025-09-25T18:41:20.418" v="264" actId="6549"/>
        <pc:sldMkLst>
          <pc:docMk/>
          <pc:sldMk cId="2299842224" sldId="256"/>
        </pc:sldMkLst>
        <pc:spChg chg="mod">
          <ac:chgData name="Ashburn, Elena" userId="72b2618e-0536-49e4-b0d6-9155b3e6179b" providerId="ADAL" clId="{39684FDD-A70C-4CE2-A125-8E1A74AA15F7}" dt="2025-09-24T17:42:12.640" v="85" actId="20577"/>
          <ac:spMkLst>
            <pc:docMk/>
            <pc:sldMk cId="2299842224" sldId="256"/>
            <ac:spMk id="2" creationId="{F88EBCAA-DBE1-4FC9-CCAA-160661A5BD9E}"/>
          </ac:spMkLst>
        </pc:spChg>
        <pc:spChg chg="mod">
          <ac:chgData name="Ashburn, Elena" userId="72b2618e-0536-49e4-b0d6-9155b3e6179b" providerId="ADAL" clId="{39684FDD-A70C-4CE2-A125-8E1A74AA15F7}" dt="2025-09-25T18:41:20.418" v="264" actId="6549"/>
          <ac:spMkLst>
            <pc:docMk/>
            <pc:sldMk cId="2299842224" sldId="256"/>
            <ac:spMk id="3" creationId="{7A8FD54E-B55B-F584-1684-FDA8D392E632}"/>
          </ac:spMkLst>
        </pc:spChg>
        <pc:spChg chg="mod">
          <ac:chgData name="Ashburn, Elena" userId="72b2618e-0536-49e4-b0d6-9155b3e6179b" providerId="ADAL" clId="{39684FDD-A70C-4CE2-A125-8E1A74AA15F7}" dt="2025-09-24T17:42:24.274" v="110" actId="404"/>
          <ac:spMkLst>
            <pc:docMk/>
            <pc:sldMk cId="2299842224" sldId="256"/>
            <ac:spMk id="4" creationId="{CE9E4982-5ED6-E53E-E6B4-1BA3B6062223}"/>
          </ac:spMkLst>
        </pc:spChg>
      </pc:sldChg>
      <pc:sldChg chg="modSp del mod">
        <pc:chgData name="Ashburn, Elena" userId="72b2618e-0536-49e4-b0d6-9155b3e6179b" providerId="ADAL" clId="{39684FDD-A70C-4CE2-A125-8E1A74AA15F7}" dt="2025-10-06T19:55:32.144" v="444" actId="47"/>
        <pc:sldMkLst>
          <pc:docMk/>
          <pc:sldMk cId="582522032" sldId="257"/>
        </pc:sldMkLst>
      </pc:sldChg>
      <pc:sldChg chg="addSp modSp new mod">
        <pc:chgData name="Ashburn, Elena" userId="72b2618e-0536-49e4-b0d6-9155b3e6179b" providerId="ADAL" clId="{39684FDD-A70C-4CE2-A125-8E1A74AA15F7}" dt="2025-10-09T12:16:17.200" v="2362" actId="20577"/>
        <pc:sldMkLst>
          <pc:docMk/>
          <pc:sldMk cId="2547701306" sldId="258"/>
        </pc:sldMkLst>
        <pc:spChg chg="mod">
          <ac:chgData name="Ashburn, Elena" userId="72b2618e-0536-49e4-b0d6-9155b3e6179b" providerId="ADAL" clId="{39684FDD-A70C-4CE2-A125-8E1A74AA15F7}" dt="2025-10-06T19:55:16.047" v="443" actId="20577"/>
          <ac:spMkLst>
            <pc:docMk/>
            <pc:sldMk cId="2547701306" sldId="258"/>
            <ac:spMk id="2" creationId="{5E2BB656-562F-D40E-71AF-58C4973D8B2D}"/>
          </ac:spMkLst>
        </pc:spChg>
        <pc:spChg chg="add mod">
          <ac:chgData name="Ashburn, Elena" userId="72b2618e-0536-49e4-b0d6-9155b3e6179b" providerId="ADAL" clId="{39684FDD-A70C-4CE2-A125-8E1A74AA15F7}" dt="2025-10-09T12:16:17.200" v="2362" actId="20577"/>
          <ac:spMkLst>
            <pc:docMk/>
            <pc:sldMk cId="2547701306" sldId="258"/>
            <ac:spMk id="3" creationId="{05BE2F7F-5675-7123-4742-9641A6587C56}"/>
          </ac:spMkLst>
        </pc:spChg>
      </pc:sldChg>
      <pc:sldChg chg="modSp add mod">
        <pc:chgData name="Ashburn, Elena" userId="72b2618e-0536-49e4-b0d6-9155b3e6179b" providerId="ADAL" clId="{39684FDD-A70C-4CE2-A125-8E1A74AA15F7}" dt="2025-10-06T19:56:48.863" v="548" actId="20577"/>
        <pc:sldMkLst>
          <pc:docMk/>
          <pc:sldMk cId="920824431" sldId="259"/>
        </pc:sldMkLst>
        <pc:spChg chg="mod">
          <ac:chgData name="Ashburn, Elena" userId="72b2618e-0536-49e4-b0d6-9155b3e6179b" providerId="ADAL" clId="{39684FDD-A70C-4CE2-A125-8E1A74AA15F7}" dt="2025-10-06T19:56:48.863" v="548" actId="20577"/>
          <ac:spMkLst>
            <pc:docMk/>
            <pc:sldMk cId="920824431" sldId="259"/>
            <ac:spMk id="2" creationId="{FEC3F64B-2777-4545-2D6E-091852296C51}"/>
          </ac:spMkLst>
        </pc:spChg>
        <pc:spChg chg="mod">
          <ac:chgData name="Ashburn, Elena" userId="72b2618e-0536-49e4-b0d6-9155b3e6179b" providerId="ADAL" clId="{39684FDD-A70C-4CE2-A125-8E1A74AA15F7}" dt="2025-10-06T19:56:45.104" v="544" actId="5793"/>
          <ac:spMkLst>
            <pc:docMk/>
            <pc:sldMk cId="920824431" sldId="259"/>
            <ac:spMk id="3" creationId="{6D69C66E-D9BA-9878-032E-858EFFCC04B3}"/>
          </ac:spMkLst>
        </pc:spChg>
      </pc:sldChg>
      <pc:sldChg chg="modSp add mod">
        <pc:chgData name="Ashburn, Elena" userId="72b2618e-0536-49e4-b0d6-9155b3e6179b" providerId="ADAL" clId="{39684FDD-A70C-4CE2-A125-8E1A74AA15F7}" dt="2025-10-06T19:58:55.396" v="624" actId="20577"/>
        <pc:sldMkLst>
          <pc:docMk/>
          <pc:sldMk cId="3926457102" sldId="260"/>
        </pc:sldMkLst>
        <pc:spChg chg="mod">
          <ac:chgData name="Ashburn, Elena" userId="72b2618e-0536-49e4-b0d6-9155b3e6179b" providerId="ADAL" clId="{39684FDD-A70C-4CE2-A125-8E1A74AA15F7}" dt="2025-10-06T19:57:46.806" v="607" actId="20577"/>
          <ac:spMkLst>
            <pc:docMk/>
            <pc:sldMk cId="3926457102" sldId="260"/>
            <ac:spMk id="2" creationId="{D0E682CF-0440-D258-320E-1956AB7CD0EF}"/>
          </ac:spMkLst>
        </pc:spChg>
        <pc:spChg chg="mod">
          <ac:chgData name="Ashburn, Elena" userId="72b2618e-0536-49e4-b0d6-9155b3e6179b" providerId="ADAL" clId="{39684FDD-A70C-4CE2-A125-8E1A74AA15F7}" dt="2025-10-06T19:58:55.396" v="624" actId="20577"/>
          <ac:spMkLst>
            <pc:docMk/>
            <pc:sldMk cId="3926457102" sldId="260"/>
            <ac:spMk id="3" creationId="{3D1647F6-43EC-9D17-87C5-094324A15116}"/>
          </ac:spMkLst>
        </pc:spChg>
      </pc:sldChg>
      <pc:sldChg chg="modSp add mod ord">
        <pc:chgData name="Ashburn, Elena" userId="72b2618e-0536-49e4-b0d6-9155b3e6179b" providerId="ADAL" clId="{39684FDD-A70C-4CE2-A125-8E1A74AA15F7}" dt="2025-10-06T20:06:26.329" v="653" actId="5793"/>
        <pc:sldMkLst>
          <pc:docMk/>
          <pc:sldMk cId="2722779425" sldId="261"/>
        </pc:sldMkLst>
        <pc:spChg chg="mod">
          <ac:chgData name="Ashburn, Elena" userId="72b2618e-0536-49e4-b0d6-9155b3e6179b" providerId="ADAL" clId="{39684FDD-A70C-4CE2-A125-8E1A74AA15F7}" dt="2025-10-06T19:59:21.475" v="634" actId="20577"/>
          <ac:spMkLst>
            <pc:docMk/>
            <pc:sldMk cId="2722779425" sldId="261"/>
            <ac:spMk id="2" creationId="{44D2CE9E-1E81-817D-569E-0560A3CCABC0}"/>
          </ac:spMkLst>
        </pc:spChg>
        <pc:spChg chg="mod">
          <ac:chgData name="Ashburn, Elena" userId="72b2618e-0536-49e4-b0d6-9155b3e6179b" providerId="ADAL" clId="{39684FDD-A70C-4CE2-A125-8E1A74AA15F7}" dt="2025-10-06T20:06:26.329" v="653" actId="5793"/>
          <ac:spMkLst>
            <pc:docMk/>
            <pc:sldMk cId="2722779425" sldId="261"/>
            <ac:spMk id="3" creationId="{510B9D27-B301-14BB-145A-D16FAEDD9F66}"/>
          </ac:spMkLst>
        </pc:spChg>
      </pc:sldChg>
      <pc:sldChg chg="modSp add mod">
        <pc:chgData name="Ashburn, Elena" userId="72b2618e-0536-49e4-b0d6-9155b3e6179b" providerId="ADAL" clId="{39684FDD-A70C-4CE2-A125-8E1A74AA15F7}" dt="2025-10-06T20:07:59.904" v="680" actId="114"/>
        <pc:sldMkLst>
          <pc:docMk/>
          <pc:sldMk cId="3520438925" sldId="262"/>
        </pc:sldMkLst>
        <pc:spChg chg="mod">
          <ac:chgData name="Ashburn, Elena" userId="72b2618e-0536-49e4-b0d6-9155b3e6179b" providerId="ADAL" clId="{39684FDD-A70C-4CE2-A125-8E1A74AA15F7}" dt="2025-10-06T20:06:37.352" v="659" actId="20577"/>
          <ac:spMkLst>
            <pc:docMk/>
            <pc:sldMk cId="3520438925" sldId="262"/>
            <ac:spMk id="2" creationId="{99012DA2-BCFE-50C0-5862-F86831799425}"/>
          </ac:spMkLst>
        </pc:spChg>
        <pc:spChg chg="mod">
          <ac:chgData name="Ashburn, Elena" userId="72b2618e-0536-49e4-b0d6-9155b3e6179b" providerId="ADAL" clId="{39684FDD-A70C-4CE2-A125-8E1A74AA15F7}" dt="2025-10-06T20:07:59.904" v="680" actId="114"/>
          <ac:spMkLst>
            <pc:docMk/>
            <pc:sldMk cId="3520438925" sldId="262"/>
            <ac:spMk id="3" creationId="{13D0F078-2948-C888-DCD5-E37DD2847544}"/>
          </ac:spMkLst>
        </pc:spChg>
      </pc:sldChg>
      <pc:sldChg chg="modSp add mod">
        <pc:chgData name="Ashburn, Elena" userId="72b2618e-0536-49e4-b0d6-9155b3e6179b" providerId="ADAL" clId="{39684FDD-A70C-4CE2-A125-8E1A74AA15F7}" dt="2025-10-06T20:25:02.650" v="916" actId="20577"/>
        <pc:sldMkLst>
          <pc:docMk/>
          <pc:sldMk cId="3338391821" sldId="263"/>
        </pc:sldMkLst>
        <pc:spChg chg="mod">
          <ac:chgData name="Ashburn, Elena" userId="72b2618e-0536-49e4-b0d6-9155b3e6179b" providerId="ADAL" clId="{39684FDD-A70C-4CE2-A125-8E1A74AA15F7}" dt="2025-10-06T20:08:15.997" v="686" actId="20577"/>
          <ac:spMkLst>
            <pc:docMk/>
            <pc:sldMk cId="3338391821" sldId="263"/>
            <ac:spMk id="2" creationId="{74794F4E-9171-F56A-AA4C-93B526C582E1}"/>
          </ac:spMkLst>
        </pc:spChg>
        <pc:spChg chg="mod">
          <ac:chgData name="Ashburn, Elena" userId="72b2618e-0536-49e4-b0d6-9155b3e6179b" providerId="ADAL" clId="{39684FDD-A70C-4CE2-A125-8E1A74AA15F7}" dt="2025-10-06T20:25:02.650" v="916" actId="20577"/>
          <ac:spMkLst>
            <pc:docMk/>
            <pc:sldMk cId="3338391821" sldId="263"/>
            <ac:spMk id="3" creationId="{7CC5D320-CF34-2907-21BF-A1471209D212}"/>
          </ac:spMkLst>
        </pc:spChg>
      </pc:sldChg>
      <pc:sldChg chg="modSp add mod">
        <pc:chgData name="Ashburn, Elena" userId="72b2618e-0536-49e4-b0d6-9155b3e6179b" providerId="ADAL" clId="{39684FDD-A70C-4CE2-A125-8E1A74AA15F7}" dt="2025-10-06T20:16:18.161" v="749" actId="14100"/>
        <pc:sldMkLst>
          <pc:docMk/>
          <pc:sldMk cId="499051794" sldId="264"/>
        </pc:sldMkLst>
        <pc:spChg chg="mod">
          <ac:chgData name="Ashburn, Elena" userId="72b2618e-0536-49e4-b0d6-9155b3e6179b" providerId="ADAL" clId="{39684FDD-A70C-4CE2-A125-8E1A74AA15F7}" dt="2025-10-06T20:16:18.161" v="749" actId="14100"/>
          <ac:spMkLst>
            <pc:docMk/>
            <pc:sldMk cId="499051794" sldId="264"/>
            <ac:spMk id="2" creationId="{B2D8C711-D84F-50F2-E4C2-17FE2DD15E81}"/>
          </ac:spMkLst>
        </pc:spChg>
        <pc:spChg chg="mod">
          <ac:chgData name="Ashburn, Elena" userId="72b2618e-0536-49e4-b0d6-9155b3e6179b" providerId="ADAL" clId="{39684FDD-A70C-4CE2-A125-8E1A74AA15F7}" dt="2025-10-06T20:15:51.491" v="718" actId="5793"/>
          <ac:spMkLst>
            <pc:docMk/>
            <pc:sldMk cId="499051794" sldId="264"/>
            <ac:spMk id="3" creationId="{C23DBB39-7FE1-7B2F-18D3-4D67A4C50E6A}"/>
          </ac:spMkLst>
        </pc:spChg>
      </pc:sldChg>
      <pc:sldChg chg="new del">
        <pc:chgData name="Ashburn, Elena" userId="72b2618e-0536-49e4-b0d6-9155b3e6179b" providerId="ADAL" clId="{39684FDD-A70C-4CE2-A125-8E1A74AA15F7}" dt="2025-10-06T20:26:03.323" v="918" actId="47"/>
        <pc:sldMkLst>
          <pc:docMk/>
          <pc:sldMk cId="2720707608" sldId="265"/>
        </pc:sldMkLst>
      </pc:sldChg>
      <pc:sldChg chg="modSp new mod">
        <pc:chgData name="Ashburn, Elena" userId="72b2618e-0536-49e4-b0d6-9155b3e6179b" providerId="ADAL" clId="{39684FDD-A70C-4CE2-A125-8E1A74AA15F7}" dt="2025-10-06T20:27:17.387" v="971" actId="20577"/>
        <pc:sldMkLst>
          <pc:docMk/>
          <pc:sldMk cId="2794570234" sldId="265"/>
        </pc:sldMkLst>
        <pc:spChg chg="mod">
          <ac:chgData name="Ashburn, Elena" userId="72b2618e-0536-49e4-b0d6-9155b3e6179b" providerId="ADAL" clId="{39684FDD-A70C-4CE2-A125-8E1A74AA15F7}" dt="2025-10-06T20:27:17.387" v="971" actId="20577"/>
          <ac:spMkLst>
            <pc:docMk/>
            <pc:sldMk cId="2794570234" sldId="265"/>
            <ac:spMk id="2" creationId="{66BAB735-23DB-AD8F-A6AF-BCBA2E3EDE03}"/>
          </ac:spMkLst>
        </pc:spChg>
      </pc:sldChg>
      <pc:sldChg chg="add del ord">
        <pc:chgData name="Ashburn, Elena" userId="72b2618e-0536-49e4-b0d6-9155b3e6179b" providerId="ADAL" clId="{39684FDD-A70C-4CE2-A125-8E1A74AA15F7}" dt="2025-10-06T20:28:10.299" v="975" actId="47"/>
        <pc:sldMkLst>
          <pc:docMk/>
          <pc:sldMk cId="2523331714" sldId="266"/>
        </pc:sldMkLst>
      </pc:sldChg>
      <pc:sldChg chg="modSp add del mod">
        <pc:chgData name="Ashburn, Elena" userId="72b2618e-0536-49e4-b0d6-9155b3e6179b" providerId="ADAL" clId="{39684FDD-A70C-4CE2-A125-8E1A74AA15F7}" dt="2025-10-06T20:29:42.919" v="1009" actId="47"/>
        <pc:sldMkLst>
          <pc:docMk/>
          <pc:sldMk cId="2601874818" sldId="266"/>
        </pc:sldMkLst>
      </pc:sldChg>
      <pc:sldChg chg="addSp delSp modSp add del mod ord chgLayout">
        <pc:chgData name="Ashburn, Elena" userId="72b2618e-0536-49e4-b0d6-9155b3e6179b" providerId="ADAL" clId="{39684FDD-A70C-4CE2-A125-8E1A74AA15F7}" dt="2025-10-07T14:31:26.449" v="1891" actId="47"/>
        <pc:sldMkLst>
          <pc:docMk/>
          <pc:sldMk cId="3069943894" sldId="267"/>
        </pc:sldMkLst>
      </pc:sldChg>
      <pc:sldChg chg="addSp modSp new mod ord">
        <pc:chgData name="Ashburn, Elena" userId="72b2618e-0536-49e4-b0d6-9155b3e6179b" providerId="ADAL" clId="{39684FDD-A70C-4CE2-A125-8E1A74AA15F7}" dt="2025-10-07T14:37:31.212" v="2295" actId="1076"/>
        <pc:sldMkLst>
          <pc:docMk/>
          <pc:sldMk cId="1815552194" sldId="268"/>
        </pc:sldMkLst>
        <pc:spChg chg="mod">
          <ac:chgData name="Ashburn, Elena" userId="72b2618e-0536-49e4-b0d6-9155b3e6179b" providerId="ADAL" clId="{39684FDD-A70C-4CE2-A125-8E1A74AA15F7}" dt="2025-10-07T14:22:37.961" v="1375" actId="403"/>
          <ac:spMkLst>
            <pc:docMk/>
            <pc:sldMk cId="1815552194" sldId="268"/>
            <ac:spMk id="2" creationId="{24FFF139-E1D0-C778-023C-7FFBBA5E4D3A}"/>
          </ac:spMkLst>
        </pc:spChg>
        <pc:spChg chg="mod">
          <ac:chgData name="Ashburn, Elena" userId="72b2618e-0536-49e4-b0d6-9155b3e6179b" providerId="ADAL" clId="{39684FDD-A70C-4CE2-A125-8E1A74AA15F7}" dt="2025-10-07T14:37:31.212" v="2295" actId="1076"/>
          <ac:spMkLst>
            <pc:docMk/>
            <pc:sldMk cId="1815552194" sldId="268"/>
            <ac:spMk id="3" creationId="{9343C98B-F403-E697-B922-1B4F4E206785}"/>
          </ac:spMkLst>
        </pc:spChg>
        <pc:spChg chg="add mod">
          <ac:chgData name="Ashburn, Elena" userId="72b2618e-0536-49e4-b0d6-9155b3e6179b" providerId="ADAL" clId="{39684FDD-A70C-4CE2-A125-8E1A74AA15F7}" dt="2025-10-07T14:37:15.821" v="2289" actId="20577"/>
          <ac:spMkLst>
            <pc:docMk/>
            <pc:sldMk cId="1815552194" sldId="268"/>
            <ac:spMk id="4" creationId="{CB5A8F66-8DA1-00A3-6212-39197B487BC7}"/>
          </ac:spMkLst>
        </pc:spChg>
      </pc:sldChg>
      <pc:sldChg chg="modSp add mod ord">
        <pc:chgData name="Ashburn, Elena" userId="72b2618e-0536-49e4-b0d6-9155b3e6179b" providerId="ADAL" clId="{39684FDD-A70C-4CE2-A125-8E1A74AA15F7}" dt="2025-10-07T14:42:40.577" v="2355" actId="20577"/>
        <pc:sldMkLst>
          <pc:docMk/>
          <pc:sldMk cId="321234004" sldId="269"/>
        </pc:sldMkLst>
        <pc:spChg chg="mod">
          <ac:chgData name="Ashburn, Elena" userId="72b2618e-0536-49e4-b0d6-9155b3e6179b" providerId="ADAL" clId="{39684FDD-A70C-4CE2-A125-8E1A74AA15F7}" dt="2025-10-07T14:30:27.706" v="1884" actId="113"/>
          <ac:spMkLst>
            <pc:docMk/>
            <pc:sldMk cId="321234004" sldId="269"/>
            <ac:spMk id="2" creationId="{D61CE38B-FE4D-46F7-D42D-FCDD0DF4525D}"/>
          </ac:spMkLst>
        </pc:spChg>
        <pc:spChg chg="mod">
          <ac:chgData name="Ashburn, Elena" userId="72b2618e-0536-49e4-b0d6-9155b3e6179b" providerId="ADAL" clId="{39684FDD-A70C-4CE2-A125-8E1A74AA15F7}" dt="2025-10-07T14:42:40.577" v="2355" actId="20577"/>
          <ac:spMkLst>
            <pc:docMk/>
            <pc:sldMk cId="321234004" sldId="269"/>
            <ac:spMk id="3" creationId="{B60B82FC-6F91-4663-3F60-F93A04B2C1EA}"/>
          </ac:spMkLst>
        </pc:spChg>
      </pc:sldChg>
      <pc:sldChg chg="new del">
        <pc:chgData name="Ashburn, Elena" userId="72b2618e-0536-49e4-b0d6-9155b3e6179b" providerId="ADAL" clId="{39684FDD-A70C-4CE2-A125-8E1A74AA15F7}" dt="2025-10-07T14:19:57.691" v="1046" actId="47"/>
        <pc:sldMkLst>
          <pc:docMk/>
          <pc:sldMk cId="2469893630" sldId="269"/>
        </pc:sldMkLst>
      </pc:sldChg>
      <pc:sldChg chg="new">
        <pc:chgData name="Ashburn, Elena" userId="72b2618e-0536-49e4-b0d6-9155b3e6179b" providerId="ADAL" clId="{39684FDD-A70C-4CE2-A125-8E1A74AA15F7}" dt="2025-10-07T14:31:16.356" v="1890" actId="680"/>
        <pc:sldMkLst>
          <pc:docMk/>
          <pc:sldMk cId="1457812144" sldId="270"/>
        </pc:sldMkLst>
      </pc:sldChg>
      <pc:sldChg chg="add del">
        <pc:chgData name="Ashburn, Elena" userId="72b2618e-0536-49e4-b0d6-9155b3e6179b" providerId="ADAL" clId="{39684FDD-A70C-4CE2-A125-8E1A74AA15F7}" dt="2025-10-07T15:07:21.992" v="2359" actId="47"/>
        <pc:sldMkLst>
          <pc:docMk/>
          <pc:sldMk cId="592034770" sldId="271"/>
        </pc:sldMkLst>
      </pc:sldChg>
      <pc:sldChg chg="add ord">
        <pc:chgData name="Ashburn, Elena" userId="72b2618e-0536-49e4-b0d6-9155b3e6179b" providerId="ADAL" clId="{39684FDD-A70C-4CE2-A125-8E1A74AA15F7}" dt="2025-10-07T15:07:20.667" v="2358"/>
        <pc:sldMkLst>
          <pc:docMk/>
          <pc:sldMk cId="3186330411" sldId="27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5" y="3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7691E93-EF64-46CC-85E2-BBB5BEDB9501}" type="datetimeFigureOut">
              <a:rPr lang="en-US" sz="800"/>
              <a:t>10/9/2025</a:t>
            </a:fld>
            <a:endParaRPr lang="en-US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42033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5" y="8842033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DCECA85-2A7A-423F-89EA-6868CB52DF19}" type="slidenum">
              <a:rPr lang="en-US" sz="800"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709377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1" y="4445594"/>
            <a:ext cx="7021475" cy="48635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324" tIns="46662" rIns="93324" bIns="46662" rtlCol="0" anchor="ctr"/>
          <a:lstStyle/>
          <a:p>
            <a:pPr algn="ctr"/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3293" y="3"/>
            <a:ext cx="2960052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400"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5100" y="579438"/>
            <a:ext cx="6673850" cy="3754437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3293" y="8813232"/>
            <a:ext cx="2960052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400"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5" y="8813232"/>
            <a:ext cx="2950637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400"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62246" y="4751930"/>
            <a:ext cx="6480810" cy="3798746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3978366" y="0"/>
            <a:ext cx="3043130" cy="467215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r">
              <a:defRPr sz="1200">
                <a:latin typeface="+mn-lt"/>
                <a:ea typeface="+mn-ea"/>
                <a:cs typeface="+mn-cs"/>
              </a:defRPr>
            </a:lvl1pPr>
          </a:lstStyle>
          <a:p>
            <a:fld id="{F2C7CF5F-7CF3-4DF3-838A-EE34544862CC}" type="datetimeFigureOut">
              <a:rPr lang="en-US" smtClean="0"/>
              <a:pPr/>
              <a:t>10/9/2025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62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Aft>
        <a:spcPts val="600"/>
      </a:spcAft>
      <a:buFont typeface="Arial" panose="020B0604020202020204" pitchFamily="34" charset="0"/>
      <a:buChar char="​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1430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2286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435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6858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000" i="1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933" userDrawn="1">
          <p15:clr>
            <a:srgbClr val="F26B43"/>
          </p15:clr>
        </p15:guide>
        <p15:guide id="2" pos="2212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4.png"/><Relationship Id="rId4" Type="http://schemas.openxmlformats.org/officeDocument/2006/relationships/image" Target="../media/image6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4.png"/><Relationship Id="rId4" Type="http://schemas.openxmlformats.org/officeDocument/2006/relationships/image" Target="../media/image6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6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6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4" Type="http://schemas.openxmlformats.org/officeDocument/2006/relationships/image" Target="../media/image6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5" Type="http://schemas.openxmlformats.org/officeDocument/2006/relationships/image" Target="../media/image11.png"/><Relationship Id="rId4" Type="http://schemas.openxmlformats.org/officeDocument/2006/relationships/image" Target="../media/image9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4" Type="http://schemas.openxmlformats.org/officeDocument/2006/relationships/image" Target="../media/image6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4" Type="http://schemas.openxmlformats.org/officeDocument/2006/relationships/image" Target="../media/image6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4" Type="http://schemas.openxmlformats.org/officeDocument/2006/relationships/image" Target="../media/image6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4" Type="http://schemas.openxmlformats.org/officeDocument/2006/relationships/image" Target="../media/image6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Relationship Id="rId6" Type="http://schemas.openxmlformats.org/officeDocument/2006/relationships/image" Target="../media/image5.jpeg"/><Relationship Id="rId5" Type="http://schemas.openxmlformats.org/officeDocument/2006/relationships/image" Target="../media/image12.jpeg"/><Relationship Id="rId4" Type="http://schemas.openxmlformats.org/officeDocument/2006/relationships/image" Target="../media/image3.emf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2.jpe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Relationship Id="rId5" Type="http://schemas.openxmlformats.org/officeDocument/2006/relationships/image" Target="../media/image5.jpeg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6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Relationship Id="rId4" Type="http://schemas.openxmlformats.org/officeDocument/2006/relationships/image" Target="../media/image6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Relationship Id="rId4" Type="http://schemas.openxmlformats.org/officeDocument/2006/relationships/image" Target="../media/image6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Relationship Id="rId4" Type="http://schemas.openxmlformats.org/officeDocument/2006/relationships/image" Target="../media/image6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Relationship Id="rId4" Type="http://schemas.openxmlformats.org/officeDocument/2006/relationships/image" Target="../media/image6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Relationship Id="rId4" Type="http://schemas.openxmlformats.org/officeDocument/2006/relationships/image" Target="../media/image6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Relationship Id="rId5" Type="http://schemas.openxmlformats.org/officeDocument/2006/relationships/image" Target="../media/image4.png"/><Relationship Id="rId4" Type="http://schemas.openxmlformats.org/officeDocument/2006/relationships/image" Target="../media/image6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Relationship Id="rId5" Type="http://schemas.openxmlformats.org/officeDocument/2006/relationships/image" Target="../media/image4.png"/><Relationship Id="rId4" Type="http://schemas.openxmlformats.org/officeDocument/2006/relationships/image" Target="../media/image6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Relationship Id="rId5" Type="http://schemas.openxmlformats.org/officeDocument/2006/relationships/image" Target="../media/image4.png"/><Relationship Id="rId4" Type="http://schemas.openxmlformats.org/officeDocument/2006/relationships/image" Target="../media/image6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Relationship Id="rId5" Type="http://schemas.openxmlformats.org/officeDocument/2006/relationships/image" Target="../media/image4.png"/><Relationship Id="rId4" Type="http://schemas.openxmlformats.org/officeDocument/2006/relationships/image" Target="../media/image6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Relationship Id="rId5" Type="http://schemas.openxmlformats.org/officeDocument/2006/relationships/image" Target="../media/image4.png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6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4.xml"/><Relationship Id="rId5" Type="http://schemas.openxmlformats.org/officeDocument/2006/relationships/image" Target="../media/image4.png"/><Relationship Id="rId4" Type="http://schemas.openxmlformats.org/officeDocument/2006/relationships/image" Target="../media/image6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5.xml"/><Relationship Id="rId5" Type="http://schemas.openxmlformats.org/officeDocument/2006/relationships/image" Target="../media/image7.png"/><Relationship Id="rId4" Type="http://schemas.openxmlformats.org/officeDocument/2006/relationships/image" Target="../media/image9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6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7.xml"/><Relationship Id="rId5" Type="http://schemas.openxmlformats.org/officeDocument/2006/relationships/image" Target="../media/image10.png"/><Relationship Id="rId4" Type="http://schemas.openxmlformats.org/officeDocument/2006/relationships/image" Target="../media/image6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8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9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0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1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2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3.xml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6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4.xml"/><Relationship Id="rId4" Type="http://schemas.openxmlformats.org/officeDocument/2006/relationships/image" Target="../media/image6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5.xml"/><Relationship Id="rId5" Type="http://schemas.openxmlformats.org/officeDocument/2006/relationships/image" Target="../media/image11.png"/><Relationship Id="rId4" Type="http://schemas.openxmlformats.org/officeDocument/2006/relationships/image" Target="../media/image3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6.xml"/><Relationship Id="rId4" Type="http://schemas.openxmlformats.org/officeDocument/2006/relationships/image" Target="../media/image6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7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Relationship Id="rId4" Type="http://schemas.openxmlformats.org/officeDocument/2006/relationships/image" Target="../media/image6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Relationship Id="rId4" Type="http://schemas.openxmlformats.org/officeDocument/2006/relationships/image" Target="../media/image6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0.xml"/><Relationship Id="rId4" Type="http://schemas.openxmlformats.org/officeDocument/2006/relationships/image" Target="../media/image6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1.xml"/><Relationship Id="rId6" Type="http://schemas.openxmlformats.org/officeDocument/2006/relationships/image" Target="../media/image5.jpeg"/><Relationship Id="rId5" Type="http://schemas.openxmlformats.org/officeDocument/2006/relationships/image" Target="../media/image12.jpeg"/><Relationship Id="rId4" Type="http://schemas.openxmlformats.org/officeDocument/2006/relationships/image" Target="../media/image3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4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6.emf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5.xml"/><Relationship Id="rId4" Type="http://schemas.openxmlformats.org/officeDocument/2006/relationships/image" Target="../media/image1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6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9.xml"/><Relationship Id="rId4" Type="http://schemas.openxmlformats.org/officeDocument/2006/relationships/image" Target="../media/image1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0.xml"/><Relationship Id="rId4" Type="http://schemas.openxmlformats.org/officeDocument/2006/relationships/image" Target="../media/image1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1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2.xml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4.png"/><Relationship Id="rId4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5" Type="http://schemas.openxmlformats.org/officeDocument/2006/relationships/image" Target="../media/image4.png"/><Relationship Id="rId4" Type="http://schemas.openxmlformats.org/officeDocument/2006/relationships/image" Target="../media/image6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5" Type="http://schemas.openxmlformats.org/officeDocument/2006/relationships/image" Target="../media/image4.png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tanding next to a car&#10;&#10;AI-generated content may be incorrect.">
            <a:extLst>
              <a:ext uri="{FF2B5EF4-FFF2-40B4-BE49-F238E27FC236}">
                <a16:creationId xmlns:a16="http://schemas.microsoft.com/office/drawing/2014/main" id="{A7440E9A-3A62-FFA5-4B89-26B440681E0C}"/>
              </a:ext>
            </a:extLst>
          </p:cNvPr>
          <p:cNvPicPr>
            <a:picLocks/>
          </p:cNvPicPr>
          <p:nvPr userDrawn="1"/>
        </p:nvPicPr>
        <p:blipFill>
          <a:blip r:embed="rId4"/>
          <a:srcRect b="35314"/>
          <a:stretch>
            <a:fillRect/>
          </a:stretch>
        </p:blipFill>
        <p:spPr>
          <a:xfrm>
            <a:off x="3048" y="0"/>
            <a:ext cx="12188952" cy="5256364"/>
          </a:xfrm>
          <a:prstGeom prst="rect">
            <a:avLst/>
          </a:prstGeom>
        </p:spPr>
      </p:pic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39601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 userDrawn="1"/>
        </p:nvSpPr>
        <p:spPr>
          <a:xfrm>
            <a:off x="0" y="5279183"/>
            <a:ext cx="12192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8471921" y="1973272"/>
            <a:ext cx="580573" cy="6858000"/>
          </a:xfrm>
          <a:prstGeom prst="rect">
            <a:avLst/>
          </a:prstGeom>
        </p:spPr>
      </p:pic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 bwMode="black">
          <a:xfrm>
            <a:off x="630936" y="1746015"/>
            <a:ext cx="8125200" cy="440978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117415" y="6207842"/>
            <a:ext cx="6868800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200" b="1" cap="none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/>
              <a:t>Click to edit date/place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117415" y="5495706"/>
            <a:ext cx="6868800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in sentence case</a:t>
            </a:r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1117415" y="1886242"/>
            <a:ext cx="6868800" cy="313842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ct val="93000"/>
              </a:lnSpc>
              <a:defRPr sz="5400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Title in Title Case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EA4B7362-6C34-5718-E876-B5A20918A0C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 l="17831" t="27222" r="17831" b="29166"/>
          <a:stretch/>
        </p:blipFill>
        <p:spPr>
          <a:xfrm>
            <a:off x="9209066" y="5618123"/>
            <a:ext cx="2500184" cy="95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8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C54A4805-D93B-00E8-ACE5-A13AD92CCF1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27236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54A4805-D93B-00E8-ACE5-A13AD92CCF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vert="horz"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2352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F2FFE2E7-EE0F-55EC-6399-CF9CFC67C0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867837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2FFE2E7-EE0F-55EC-6399-CF9CFC67C0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80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1092F65D-E952-F84D-9172-CCC29BB520B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787331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092F65D-E952-F84D-9172-CCC29BB520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 baseline="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25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6E12948C-1186-3C4A-7F15-F49B2B4DCE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441476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E12948C-1186-3C4A-7F15-F49B2B4DCE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vert="horz"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7917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87453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20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0187AA24-7D8A-AD4A-B33D-BED999949DA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72510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87AA24-7D8A-AD4A-B33D-BED999949D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7419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DEA7DF95-C050-8B2D-6A67-98384681BC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033442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EA7DF95-C050-8B2D-6A67-98384681BC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87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B43311C1-DF4E-2E2D-1768-21D2B13B2F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286621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3311C1-DF4E-2E2D-1768-21D2B13B2F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3807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B6ECD3BB-CF10-6E42-E1C6-D3C0A5EE0BF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140838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6ECD3BB-CF10-6E42-E1C6-D3C0A5EE0B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28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EB1922D2-3004-3062-AD4D-B76F0F02F0F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753664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B1922D2-3004-3062-AD4D-B76F0F02F0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698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39C147E1-FEAA-91B7-AEBA-A289A3901CC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31403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9C147E1-FEAA-91B7-AEBA-A289A3901C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5731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F33AC198-20FC-CCAB-5074-D79A6C3C931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5293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33AC198-20FC-CCAB-5074-D79A6C3C93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27055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95A84168-2980-A54B-2E5A-D15C727502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633536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5A84168-2980-A54B-2E5A-D15C727502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337966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365081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17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52B4B144-0A52-1296-342A-881B8201201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208226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2B4B144-0A52-1296-342A-881B820120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 vert="horz"/>
          <a:lstStyle>
            <a:lvl1pPr>
              <a:defRPr sz="3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3007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B3E6D3F2-B9E3-16C2-2685-72CA729DA0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79524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3E6D3F2-B9E3-16C2-2685-72CA729DA0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1425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E6017A69-F40B-430E-B0FF-008711CDF6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648754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6017A69-F40B-430E-B0FF-008711CDF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0231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3B8B987C-6421-BFE0-1C74-A78993CC307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336915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B8B987C-6421-BFE0-1C74-A78993CC30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2490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811407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person and person standing next to a metal frame&#10;&#10;Description automatically generated">
            <a:extLst>
              <a:ext uri="{FF2B5EF4-FFF2-40B4-BE49-F238E27FC236}">
                <a16:creationId xmlns:a16="http://schemas.microsoft.com/office/drawing/2014/main" id="{F72A217F-B087-5E22-B522-BC60D38126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7813" b="7813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Rectangle 7"/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6B4A2BFC-AD7A-9CE3-32EA-713263AE748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17831" t="27222" r="17831" b="29166"/>
          <a:stretch/>
        </p:blipFill>
        <p:spPr>
          <a:xfrm>
            <a:off x="2173907" y="2359221"/>
            <a:ext cx="5039258" cy="192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4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150047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D767F99-08C1-01D3-1954-EB61BDDA59BE}"/>
              </a:ext>
            </a:extLst>
          </p:cNvPr>
          <p:cNvSpPr/>
          <p:nvPr userDrawn="1"/>
        </p:nvSpPr>
        <p:spPr>
          <a:xfrm>
            <a:off x="0" y="5279183"/>
            <a:ext cx="12192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7EFEE5-4437-EE52-6103-ED0216AF50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8471921" y="1973272"/>
            <a:ext cx="580573" cy="6858000"/>
          </a:xfrm>
          <a:prstGeom prst="rect">
            <a:avLst/>
          </a:prstGeom>
        </p:spPr>
      </p:pic>
      <p:pic>
        <p:nvPicPr>
          <p:cNvPr id="4" name="Picture 3" descr="A person and person standing next to a metal frame&#10;&#10;Description automatically generated">
            <a:extLst>
              <a:ext uri="{FF2B5EF4-FFF2-40B4-BE49-F238E27FC236}">
                <a16:creationId xmlns:a16="http://schemas.microsoft.com/office/drawing/2014/main" id="{96F5B671-392E-531B-2978-6BE0C8B714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t="10396" b="24682"/>
          <a:stretch/>
        </p:blipFill>
        <p:spPr>
          <a:xfrm>
            <a:off x="0" y="0"/>
            <a:ext cx="12192000" cy="5276850"/>
          </a:xfrm>
          <a:custGeom>
            <a:avLst/>
            <a:gdLst>
              <a:gd name="connsiteX0" fmla="*/ 0 w 12192000"/>
              <a:gd name="connsiteY0" fmla="*/ 0 h 5276850"/>
              <a:gd name="connsiteX1" fmla="*/ 12192000 w 12192000"/>
              <a:gd name="connsiteY1" fmla="*/ 0 h 5276850"/>
              <a:gd name="connsiteX2" fmla="*/ 12192000 w 12192000"/>
              <a:gd name="connsiteY2" fmla="*/ 5276850 h 5276850"/>
              <a:gd name="connsiteX3" fmla="*/ 0 w 12192000"/>
              <a:gd name="connsiteY3" fmla="*/ 5276850 h 527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276850">
                <a:moveTo>
                  <a:pt x="0" y="0"/>
                </a:moveTo>
                <a:lnTo>
                  <a:pt x="12192000" y="0"/>
                </a:lnTo>
                <a:lnTo>
                  <a:pt x="12192000" y="5276850"/>
                </a:lnTo>
                <a:lnTo>
                  <a:pt x="0" y="5276850"/>
                </a:lnTo>
                <a:close/>
              </a:path>
            </a:pathLst>
          </a:custGeom>
        </p:spPr>
      </p:pic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6170D9-14B8-F6E5-5BF8-8B722D5ACEB9}"/>
              </a:ext>
            </a:extLst>
          </p:cNvPr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9044689-FD45-25CB-8F86-E07D2EF965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117415" y="6207842"/>
            <a:ext cx="6868800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200" b="1" cap="none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/>
              <a:t>Click to edit date/place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E9EBDFD-7BC2-D621-9A00-B5B133C673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1117415" y="5495706"/>
            <a:ext cx="6868800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in sentence case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E1C72D4-52D5-69C1-459C-0FE9BB8DEC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ltGray">
          <a:xfrm>
            <a:off x="1117415" y="1886242"/>
            <a:ext cx="6868800" cy="313842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ct val="93000"/>
              </a:lnSpc>
              <a:defRPr sz="5400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Title in Title Case</a:t>
            </a: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C27ECC43-1768-7D7C-9BF6-83C545D8D1E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 l="17831" t="27222" r="17831" b="29166"/>
          <a:stretch/>
        </p:blipFill>
        <p:spPr>
          <a:xfrm>
            <a:off x="9209066" y="5618123"/>
            <a:ext cx="2500184" cy="9532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5A0BD8B-98D2-E7CD-DFB4-1E7E14CEEF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908545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5A0BD8B-98D2-E7CD-DFB4-1E7E14CEEF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B7BB948E-0704-5422-70B4-A4712E96CB7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17831" t="27222" r="17831" b="29166"/>
          <a:stretch/>
        </p:blipFill>
        <p:spPr>
          <a:xfrm>
            <a:off x="10058893" y="6280444"/>
            <a:ext cx="1117340" cy="42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9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E392C146-D63F-5F3E-3B7C-098063B85B3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850552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392C146-D63F-5F3E-3B7C-098063B85B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FCE4FFF-81B3-4CDA-B0A1-3363FFB22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470898"/>
          </a:xfrm>
        </p:spPr>
        <p:txBody>
          <a:bodyPr vert="horz"/>
          <a:lstStyle>
            <a:lvl1pPr>
              <a:defRPr sz="3400"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399" y="2085628"/>
            <a:ext cx="10933801" cy="40891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300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5A0BD8B-98D2-E7CD-DFB4-1E7E14CEEF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908545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5A0BD8B-98D2-E7CD-DFB4-1E7E14CEEF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4910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C87DAE11-9BA2-EAEE-BAF7-4D778EE5ED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74738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87DAE11-9BA2-EAEE-BAF7-4D778EE5ED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400" y="2085628"/>
            <a:ext cx="10933950" cy="407297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434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691FB094-33D3-3291-F92A-9AF1F6D45CF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082759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91FB094-33D3-3291-F92A-9AF1F6D45C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vert="horz" anchor="t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90075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17F32D89-B9AE-8875-32B1-A875A472BF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601584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7F32D89-B9AE-8875-32B1-A875A472BF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vert="horz"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90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6935B842-0C24-7D30-23C1-05148F1B09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558119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935B842-0C24-7D30-23C1-05148F1B09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vert="horz"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52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58DCCDCC-4628-08AE-11AA-21EA6466A8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763856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8DCCDCC-4628-08AE-11AA-21EA6466A8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2236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DB438D45-30AB-B7F4-5C96-67023523675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55363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B438D45-30AB-B7F4-5C96-6702352367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8294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558D87C-F542-3928-102F-C53AE10855F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742809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558D87C-F542-3928-102F-C53AE10855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9392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2635CDBE-5341-810B-F533-C56B489E65F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67368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635CDBE-5341-810B-F533-C56B489E65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4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EAC963FB-06DE-EA6A-894A-16590E36E5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810500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AC963FB-06DE-EA6A-894A-16590E36E5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vert="horz"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3016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C3E9B5B2-8220-AD73-E099-B6F589E31E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59492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3E9B5B2-8220-AD73-E099-B6F589E31E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vert="horz" wrap="square" lIns="0" tIns="0" rIns="320040" bIns="0" anchor="b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5271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37B37C8C-D6C0-FE71-BA4C-DA88C2E0DC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806173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7B37C8C-D6C0-FE71-BA4C-DA88C2E0DC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7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489887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3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22F8708-02A9-42CF-33C5-0A1745592E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2841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22F8708-02A9-42CF-33C5-0A1745592E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vert="horz"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9791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765FEC2E-83DF-854C-DBA9-896D8929848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21775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65FEC2E-83DF-854C-DBA9-896D892984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69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E9CAB229-1ED8-372A-7422-F135E82851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803629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9CAB229-1ED8-372A-7422-F135E82851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8935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DA5F0A3-A286-9184-A098-AE153843D3F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954397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DA5F0A3-A286-9184-A098-AE153843D3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80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9FCB3C8-D8B1-C8AF-2517-136A96CE97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131660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FCB3C8-D8B1-C8AF-2517-136A96CE97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6902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14475101-E8D3-A69E-15C6-9B475DB894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032583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4475101-E8D3-A69E-15C6-9B475DB894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8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1E775740-7BED-809B-E254-5DFF82325C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68213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E775740-7BED-809B-E254-5DFF82325C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493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F80977E-1F19-F216-2B48-096ABF6BA8D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79835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F80977E-1F19-F216-2B48-096ABF6BA8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58507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43BAB356-7C01-D9AF-894E-D44EF0C1DB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3031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3BAB356-7C01-D9AF-894E-D44EF0C1DB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vert="horz"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32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6FBA6385-2A7A-05EE-397E-683D2F87030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746145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FBA6385-2A7A-05EE-397E-683D2F8703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393619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006028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94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982CEA47-2EF6-421A-8189-80138F1F83E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391660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82CEA47-2EF6-421A-8189-80138F1F83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4837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93B2BE0C-49E4-00AC-BA39-2E21BE62F2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945065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3B2BE0C-49E4-00AC-BA39-2E21BE62F2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624742"/>
            <a:ext cx="3013086" cy="166814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90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1F831ADD-636A-AF20-B065-1A1A8C8BDA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882122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F831ADD-636A-AF20-B065-1A1A8C8BDA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82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B754C477-08FA-492F-71CD-228F6FF803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74258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754C477-08FA-492F-71CD-228F6FF803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7118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4B911B50-4532-BD1E-8C3E-D5F2AE352B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970379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B911B50-4532-BD1E-8C3E-D5F2AE352B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1322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263168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A person and person standing next to a metal frame&#10;&#10;Description automatically generated">
            <a:extLst>
              <a:ext uri="{FF2B5EF4-FFF2-40B4-BE49-F238E27FC236}">
                <a16:creationId xmlns:a16="http://schemas.microsoft.com/office/drawing/2014/main" id="{1D8F2C56-1E39-2593-BF08-F80C322B7F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7813" b="7813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3D182D1-D340-43B0-C47F-BEF11DE06280}"/>
              </a:ext>
            </a:extLst>
          </p:cNvPr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310AF709-91DD-B4BA-D89E-5F801538B62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17831" t="27222" r="17831" b="29166"/>
          <a:stretch/>
        </p:blipFill>
        <p:spPr>
          <a:xfrm>
            <a:off x="2173907" y="2359221"/>
            <a:ext cx="5039258" cy="192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2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439626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>
            <p:custDataLst>
              <p:tags r:id="rId2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8"/>
            <a:ext cx="3447288" cy="3657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918230" y="1115416"/>
            <a:ext cx="2871620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7031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084755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2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884DD9D0-CB7A-4008-D6F5-5FB41099ADE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44490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84DD9D0-CB7A-4008-D6F5-5FB41099AD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vert="horz"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05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09544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07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029300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7503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27019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37555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>
            <p:custDataLst>
              <p:tags r:id="rId2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7"/>
            <a:ext cx="3448800" cy="36576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918230" y="1115416"/>
            <a:ext cx="2871620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>
                <a:latin typeface="+mn-lt"/>
                <a:ea typeface="+mn-ea"/>
                <a:cs typeface="+mn-cs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86557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136673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14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412878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33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380142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343943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78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214208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29999" y="2624742"/>
            <a:ext cx="3056629" cy="166814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65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E7D30-C1C3-D92B-306F-C59E5DB21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045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0782DDCE-3467-B29D-18EB-07CE45BF135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710951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782DDCE-3467-B29D-18EB-07CE45BF13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8427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F01297EB-D830-8F36-597E-46167A0B3B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386994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01297EB-D830-8F36-597E-46167A0B3B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9226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11EDEC1A-00AF-97C6-4719-AC3084C095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1183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1" imgH="363" progId="TCLayout.ActiveDocument.1">
                  <p:embed/>
                </p:oleObj>
              </mc:Choice>
              <mc:Fallback>
                <p:oleObj name="think-cell Slide" r:id="rId3" imgW="351" imgH="36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1EDEC1A-00AF-97C6-4719-AC3084C095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49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ags" Target="../tags/tag2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9"/>
            </p:custDataLst>
            <p:extLst>
              <p:ext uri="{D42A27DB-BD31-4B8C-83A1-F6EECF244321}">
                <p14:modId xmlns:p14="http://schemas.microsoft.com/office/powerpoint/2010/main" val="40280254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0" imgW="270" imgH="270" progId="TCLayout.ActiveDocument.1">
                  <p:embed/>
                </p:oleObj>
              </mc:Choice>
              <mc:Fallback>
                <p:oleObj name="think-cell Slide" r:id="rId70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2081213"/>
            <a:ext cx="10933350" cy="407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533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5" r:id="rId1"/>
    <p:sldLayoutId id="2147485086" r:id="rId2"/>
    <p:sldLayoutId id="2147485183" r:id="rId3"/>
    <p:sldLayoutId id="2147485158" r:id="rId4"/>
    <p:sldLayoutId id="2147485113" r:id="rId5"/>
    <p:sldLayoutId id="2147485114" r:id="rId6"/>
    <p:sldLayoutId id="2147485154" r:id="rId7"/>
    <p:sldLayoutId id="2147485162" r:id="rId8"/>
    <p:sldLayoutId id="2147485149" r:id="rId9"/>
    <p:sldLayoutId id="2147485087" r:id="rId10"/>
    <p:sldLayoutId id="2147485112" r:id="rId11"/>
    <p:sldLayoutId id="2147485155" r:id="rId12"/>
    <p:sldLayoutId id="2147485164" r:id="rId13"/>
    <p:sldLayoutId id="2147485109" r:id="rId14"/>
    <p:sldLayoutId id="2147485165" r:id="rId15"/>
    <p:sldLayoutId id="2147485110" r:id="rId16"/>
    <p:sldLayoutId id="2147485166" r:id="rId17"/>
    <p:sldLayoutId id="2147485156" r:id="rId18"/>
    <p:sldLayoutId id="2147485167" r:id="rId19"/>
    <p:sldLayoutId id="2147485108" r:id="rId20"/>
    <p:sldLayoutId id="2147485107" r:id="rId21"/>
    <p:sldLayoutId id="2147485106" r:id="rId22"/>
    <p:sldLayoutId id="2147485090" r:id="rId23"/>
    <p:sldLayoutId id="2147485091" r:id="rId24"/>
    <p:sldLayoutId id="2147485092" r:id="rId25"/>
    <p:sldLayoutId id="2147485093" r:id="rId26"/>
    <p:sldLayoutId id="2147485116" r:id="rId27"/>
    <p:sldLayoutId id="2147485159" r:id="rId28"/>
    <p:sldLayoutId id="2147485119" r:id="rId29"/>
    <p:sldLayoutId id="2147485185" r:id="rId30"/>
    <p:sldLayoutId id="2147485184" r:id="rId31"/>
    <p:sldLayoutId id="2147485137" r:id="rId32"/>
    <p:sldLayoutId id="2147485120" r:id="rId33"/>
    <p:sldLayoutId id="2147485121" r:id="rId34"/>
    <p:sldLayoutId id="2147485141" r:id="rId35"/>
    <p:sldLayoutId id="2147485163" r:id="rId36"/>
    <p:sldLayoutId id="2147485139" r:id="rId37"/>
    <p:sldLayoutId id="2147485140" r:id="rId38"/>
    <p:sldLayoutId id="2147485122" r:id="rId39"/>
    <p:sldLayoutId id="2147485123" r:id="rId40"/>
    <p:sldLayoutId id="2147485151" r:id="rId41"/>
    <p:sldLayoutId id="2147485168" r:id="rId42"/>
    <p:sldLayoutId id="2147485127" r:id="rId43"/>
    <p:sldLayoutId id="2147485169" r:id="rId44"/>
    <p:sldLayoutId id="2147485126" r:id="rId45"/>
    <p:sldLayoutId id="2147485170" r:id="rId46"/>
    <p:sldLayoutId id="2147485153" r:id="rId47"/>
    <p:sldLayoutId id="2147485171" r:id="rId48"/>
    <p:sldLayoutId id="2147485128" r:id="rId49"/>
    <p:sldLayoutId id="2147485129" r:id="rId50"/>
    <p:sldLayoutId id="2147485130" r:id="rId51"/>
    <p:sldLayoutId id="2147485131" r:id="rId52"/>
    <p:sldLayoutId id="2147485145" r:id="rId53"/>
    <p:sldLayoutId id="2147485133" r:id="rId54"/>
    <p:sldLayoutId id="2147485144" r:id="rId55"/>
    <p:sldLayoutId id="2147485134" r:id="rId56"/>
    <p:sldLayoutId id="2147485146" r:id="rId57"/>
    <p:sldLayoutId id="2147485172" r:id="rId58"/>
    <p:sldLayoutId id="2147485173" r:id="rId59"/>
    <p:sldLayoutId id="2147485174" r:id="rId60"/>
    <p:sldLayoutId id="2147485175" r:id="rId61"/>
    <p:sldLayoutId id="2147485176" r:id="rId62"/>
    <p:sldLayoutId id="2147485177" r:id="rId63"/>
    <p:sldLayoutId id="2147485178" r:id="rId64"/>
    <p:sldLayoutId id="2147485179" r:id="rId65"/>
    <p:sldLayoutId id="2147485180" r:id="rId66"/>
    <p:sldLayoutId id="2147485186" r:id="rId6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 userDrawn="1">
          <p15:clr>
            <a:srgbClr val="F26B43"/>
          </p15:clr>
        </p15:guide>
        <p15:guide id="2" pos="396" userDrawn="1">
          <p15:clr>
            <a:srgbClr val="F26B43"/>
          </p15:clr>
        </p15:guide>
        <p15:guide id="3" pos="7284" userDrawn="1">
          <p15:clr>
            <a:srgbClr val="F26B43"/>
          </p15:clr>
        </p15:guide>
        <p15:guide id="4" orient="horz" pos="38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8EBCAA-DBE1-4FC9-CCAA-160661A5BD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8FD54E-B55B-F584-1684-FDA8D392E6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Vernon Malone College &amp; Career Academy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E9E4982-5ED6-E53E-E6B4-1BA3B60622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North Carolina Education Cabinet</a:t>
            </a:r>
            <a:br>
              <a:rPr lang="en-US" dirty="0"/>
            </a:br>
            <a:r>
              <a:rPr lang="en-US" sz="2800" dirty="0"/>
              <a:t>October 14,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84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5467F-CDB7-6863-B215-F6BDD1333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8C711-D84F-50F2-E4C2-17FE2DD15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3" y="2764203"/>
            <a:ext cx="3510116" cy="1314311"/>
          </a:xfrm>
        </p:spPr>
        <p:txBody>
          <a:bodyPr/>
          <a:lstStyle/>
          <a:p>
            <a:pPr algn="ctr"/>
            <a:r>
              <a:rPr lang="en-US" sz="4800" dirty="0"/>
              <a:t>Department of Commerce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C23DBB39-7FE1-7B2F-18D3-4D67A4C50E6A}"/>
              </a:ext>
            </a:extLst>
          </p:cNvPr>
          <p:cNvSpPr txBox="1">
            <a:spLocks/>
          </p:cNvSpPr>
          <p:nvPr/>
        </p:nvSpPr>
        <p:spPr>
          <a:xfrm>
            <a:off x="4539041" y="442452"/>
            <a:ext cx="6868800" cy="5869857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Advance the goals of the Governor’s Council on Workforce &amp; Apprenticeships</a:t>
            </a:r>
          </a:p>
          <a:p>
            <a:pPr fontAlgn="base"/>
            <a:endParaRPr lang="en-US" dirty="0">
              <a:solidFill>
                <a:schemeClr val="bg1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Increase labor market alignment by increasing completion of short-term industry valued credentials</a:t>
            </a:r>
          </a:p>
          <a:p>
            <a:pPr fontAlgn="base"/>
            <a:endParaRPr lang="en-US" dirty="0">
              <a:solidFill>
                <a:schemeClr val="bg1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Increase employer participation in work-based learning</a:t>
            </a:r>
          </a:p>
        </p:txBody>
      </p:sp>
    </p:spTree>
    <p:extLst>
      <p:ext uri="{BB962C8B-B14F-4D97-AF65-F5344CB8AC3E}">
        <p14:creationId xmlns:p14="http://schemas.microsoft.com/office/powerpoint/2010/main" val="49905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AB735-23DB-AD8F-A6AF-BCBA2E3ED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336" y="2399071"/>
            <a:ext cx="6256800" cy="1495794"/>
          </a:xfrm>
        </p:spPr>
        <p:txBody>
          <a:bodyPr/>
          <a:lstStyle/>
          <a:p>
            <a:r>
              <a:rPr lang="en-US" sz="5400" dirty="0"/>
              <a:t>Cabinet Members &amp; </a:t>
            </a:r>
            <a:br>
              <a:rPr lang="en-US" sz="5400" dirty="0"/>
            </a:br>
            <a:r>
              <a:rPr lang="en-US" sz="5400" dirty="0"/>
              <a:t>Legislators Discussion</a:t>
            </a:r>
          </a:p>
        </p:txBody>
      </p:sp>
    </p:spTree>
    <p:extLst>
      <p:ext uri="{BB962C8B-B14F-4D97-AF65-F5344CB8AC3E}">
        <p14:creationId xmlns:p14="http://schemas.microsoft.com/office/powerpoint/2010/main" val="27945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096E2-E238-713E-D0C1-9D102BFC5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6846E-0BF6-83AE-D5F0-DE082ECF8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609398"/>
          </a:xfrm>
        </p:spPr>
        <p:txBody>
          <a:bodyPr/>
          <a:lstStyle/>
          <a:p>
            <a:r>
              <a:rPr lang="en-US" sz="4400" b="1" dirty="0"/>
              <a:t>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83547-FB64-9EA8-5882-1848683CE6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399" y="1553498"/>
            <a:ext cx="10933801" cy="4621262"/>
          </a:xfr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</a:rPr>
              <a:t>After hearing the priorities, consider:</a:t>
            </a:r>
          </a:p>
          <a:p>
            <a:endParaRPr lang="en-US" sz="3200" b="1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What intersections or common themes do you hear between the shared priorities?</a:t>
            </a:r>
          </a:p>
          <a:p>
            <a:pPr>
              <a:buNone/>
            </a:pPr>
            <a:endParaRPr lang="en-US" sz="32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What stands out to you as particularly meaningful to the NC education continuum that the NC Education Cabinet should focus its work on?</a:t>
            </a:r>
          </a:p>
          <a:p>
            <a:pPr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33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81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FF139-E1D0-C778-023C-7FFBBA5E4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609398"/>
          </a:xfrm>
        </p:spPr>
        <p:txBody>
          <a:bodyPr/>
          <a:lstStyle/>
          <a:p>
            <a:r>
              <a:rPr lang="en-US" sz="4400" dirty="0"/>
              <a:t>Agenda &amp; Desired Outcomes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3C98B-F403-E697-B922-1B4F4E2067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94554" y="1524002"/>
            <a:ext cx="6086168" cy="4621262"/>
          </a:xfrm>
        </p:spPr>
        <p:txBody>
          <a:bodyPr/>
          <a:lstStyle/>
          <a:p>
            <a:r>
              <a:rPr lang="en-US" sz="2400" b="1" dirty="0">
                <a:solidFill>
                  <a:schemeClr val="tx2"/>
                </a:solidFill>
              </a:rPr>
              <a:t>Desired Outcomes: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By the end of the meeting, members will have: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Shared their agency’s top education priorities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Discussed the intersection and/or common themes amongst the shared priorities and </a:t>
            </a:r>
          </a:p>
          <a:p>
            <a:pPr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Discussed which priorities may be most important for the cabinet to focus its work on.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B5A8F66-8DA1-00A3-6212-39197B487BC7}"/>
              </a:ext>
            </a:extLst>
          </p:cNvPr>
          <p:cNvSpPr txBox="1">
            <a:spLocks/>
          </p:cNvSpPr>
          <p:nvPr/>
        </p:nvSpPr>
        <p:spPr>
          <a:xfrm>
            <a:off x="1090916" y="1553498"/>
            <a:ext cx="3795716" cy="46212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28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​"/>
              <a:defRPr lang="en-US" sz="28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r>
              <a:rPr lang="en-US" sz="2400" b="1" dirty="0">
                <a:solidFill>
                  <a:schemeClr val="tx2"/>
                </a:solidFill>
              </a:rPr>
              <a:t>Agenda: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Welcome &amp; Introduction</a:t>
            </a:r>
          </a:p>
          <a:p>
            <a:pPr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Members share priorities (5-7 minutes each)</a:t>
            </a:r>
          </a:p>
          <a:p>
            <a:pPr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Discussion</a:t>
            </a:r>
          </a:p>
          <a:p>
            <a:pPr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Closing</a:t>
            </a:r>
          </a:p>
        </p:txBody>
      </p:sp>
    </p:spTree>
    <p:extLst>
      <p:ext uri="{BB962C8B-B14F-4D97-AF65-F5344CB8AC3E}">
        <p14:creationId xmlns:p14="http://schemas.microsoft.com/office/powerpoint/2010/main" val="181555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410A8-67F5-694D-2AC1-2A4502FFF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CE38B-FE4D-46F7-D42D-FCDD0DF45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609398"/>
          </a:xfrm>
        </p:spPr>
        <p:txBody>
          <a:bodyPr/>
          <a:lstStyle/>
          <a:p>
            <a:r>
              <a:rPr lang="en-US" sz="4400" b="1" dirty="0"/>
              <a:t>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B82FC-6F91-4663-3F60-F93A04B2C1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399" y="1553498"/>
            <a:ext cx="10933801" cy="4621262"/>
          </a:xfr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</a:rPr>
              <a:t>After hearing the priorities, consider:</a:t>
            </a:r>
          </a:p>
          <a:p>
            <a:endParaRPr lang="en-US" sz="3200" b="1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What intersections or common themes do you hear between the shared priorities?</a:t>
            </a:r>
          </a:p>
          <a:p>
            <a:pPr>
              <a:buNone/>
            </a:pPr>
            <a:endParaRPr lang="en-US" sz="32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What stands out to you as particularly meaningful to the NC education continuum that the NC Education Cabinet should focus its work on?</a:t>
            </a:r>
          </a:p>
          <a:p>
            <a:pPr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3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BB656-562F-D40E-71AF-58C4973D8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Governor Josh Stein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05BE2F7F-5675-7123-4742-9641A6587C56}"/>
              </a:ext>
            </a:extLst>
          </p:cNvPr>
          <p:cNvSpPr txBox="1">
            <a:spLocks/>
          </p:cNvSpPr>
          <p:nvPr/>
        </p:nvSpPr>
        <p:spPr>
          <a:xfrm>
            <a:off x="4539041" y="442452"/>
            <a:ext cx="6868800" cy="5869857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Increase access and affordability of high-quality child care 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Recruit, support, </a:t>
            </a:r>
            <a:r>
              <a:rPr lang="en-US" sz="3600">
                <a:solidFill>
                  <a:schemeClr val="bg1"/>
                </a:solidFill>
              </a:rPr>
              <a:t>and retain teachers </a:t>
            </a:r>
            <a:r>
              <a:rPr lang="en-US" sz="3600" dirty="0">
                <a:solidFill>
                  <a:schemeClr val="bg1"/>
                </a:solidFill>
              </a:rPr>
              <a:t>and school staff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Bolster and align workforce development efforts to ensure career-readiness </a:t>
            </a:r>
          </a:p>
        </p:txBody>
      </p:sp>
    </p:spTree>
    <p:extLst>
      <p:ext uri="{BB962C8B-B14F-4D97-AF65-F5344CB8AC3E}">
        <p14:creationId xmlns:p14="http://schemas.microsoft.com/office/powerpoint/2010/main" val="254770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AEF3C-318C-5CE4-97B2-4F8C5A3F0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3F64B-2777-4545-2D6E-091852296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DHHS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D69C66E-D9BA-9878-032E-858EFFCC04B3}"/>
              </a:ext>
            </a:extLst>
          </p:cNvPr>
          <p:cNvSpPr txBox="1">
            <a:spLocks/>
          </p:cNvSpPr>
          <p:nvPr/>
        </p:nvSpPr>
        <p:spPr>
          <a:xfrm>
            <a:off x="4539041" y="442452"/>
            <a:ext cx="6868800" cy="5869857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Improving Student Health and Well Being</a:t>
            </a:r>
          </a:p>
          <a:p>
            <a:pPr fontAlgn="base"/>
            <a:endParaRPr lang="en-US" dirty="0">
              <a:solidFill>
                <a:schemeClr val="bg1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Building and Sustaining the Healthcare Workforce</a:t>
            </a:r>
          </a:p>
          <a:p>
            <a:pPr fontAlgn="base"/>
            <a:endParaRPr lang="en-US" dirty="0">
              <a:solidFill>
                <a:schemeClr val="bg1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Expanding Access to Early Education </a:t>
            </a:r>
          </a:p>
        </p:txBody>
      </p:sp>
    </p:spTree>
    <p:extLst>
      <p:ext uri="{BB962C8B-B14F-4D97-AF65-F5344CB8AC3E}">
        <p14:creationId xmlns:p14="http://schemas.microsoft.com/office/powerpoint/2010/main" val="92082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CA0FA-91CF-DB03-7DC1-91EF847BD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682CF-0440-D258-320E-1956AB7CD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65" y="2764203"/>
            <a:ext cx="3342967" cy="1314311"/>
          </a:xfrm>
        </p:spPr>
        <p:txBody>
          <a:bodyPr/>
          <a:lstStyle/>
          <a:p>
            <a:pPr algn="ctr"/>
            <a:r>
              <a:rPr lang="en-US" sz="3600" dirty="0"/>
              <a:t>Superintendent Green </a:t>
            </a:r>
            <a:br>
              <a:rPr lang="en-US" sz="3600" dirty="0"/>
            </a:br>
            <a:r>
              <a:rPr lang="en-US" sz="3600" dirty="0"/>
              <a:t>&amp; </a:t>
            </a:r>
            <a:br>
              <a:rPr lang="en-US" sz="3600" dirty="0"/>
            </a:br>
            <a:r>
              <a:rPr lang="en-US" sz="3600" dirty="0"/>
              <a:t>State Board of Education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D1647F6-43EC-9D17-87C5-094324A15116}"/>
              </a:ext>
            </a:extLst>
          </p:cNvPr>
          <p:cNvSpPr txBox="1">
            <a:spLocks/>
          </p:cNvSpPr>
          <p:nvPr/>
        </p:nvSpPr>
        <p:spPr>
          <a:xfrm>
            <a:off x="4539041" y="442452"/>
            <a:ext cx="6868800" cy="5869857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Preparing each student for their next phase of life</a:t>
            </a:r>
          </a:p>
          <a:p>
            <a:pPr fontAlgn="base"/>
            <a:endParaRPr lang="en-US" dirty="0">
              <a:solidFill>
                <a:schemeClr val="bg1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Revering Public School Educators</a:t>
            </a:r>
          </a:p>
          <a:p>
            <a:pPr fontAlgn="base"/>
            <a:endParaRPr lang="en-US" dirty="0">
              <a:solidFill>
                <a:schemeClr val="bg1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Celebrating the Excellence in Public Education &amp; Galvanizing Champions to Fully Invest in and Support Public Education</a:t>
            </a:r>
          </a:p>
        </p:txBody>
      </p:sp>
    </p:spTree>
    <p:extLst>
      <p:ext uri="{BB962C8B-B14F-4D97-AF65-F5344CB8AC3E}">
        <p14:creationId xmlns:p14="http://schemas.microsoft.com/office/powerpoint/2010/main" val="392645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B5BB4-6BE7-15C5-BCBB-C1118198B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2CE9E-1E81-817D-569E-0560A3CCA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NCCCS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510B9D27-B301-14BB-145A-D16FAEDD9F66}"/>
              </a:ext>
            </a:extLst>
          </p:cNvPr>
          <p:cNvSpPr txBox="1">
            <a:spLocks/>
          </p:cNvSpPr>
          <p:nvPr/>
        </p:nvSpPr>
        <p:spPr>
          <a:xfrm>
            <a:off x="4539041" y="442452"/>
            <a:ext cx="6868800" cy="5869857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Enrollment Growth and Education Sector Collaboration</a:t>
            </a:r>
          </a:p>
          <a:p>
            <a:pPr fontAlgn="base"/>
            <a:endParaRPr lang="en-US" dirty="0">
              <a:solidFill>
                <a:schemeClr val="bg1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Workforce and Economic Development</a:t>
            </a:r>
          </a:p>
          <a:p>
            <a:pPr fontAlgn="base"/>
            <a:endParaRPr lang="en-US" dirty="0">
              <a:solidFill>
                <a:schemeClr val="bg1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Data Infrastructure to enhance the student experience and workforce alignment</a:t>
            </a:r>
          </a:p>
        </p:txBody>
      </p:sp>
    </p:spTree>
    <p:extLst>
      <p:ext uri="{BB962C8B-B14F-4D97-AF65-F5344CB8AC3E}">
        <p14:creationId xmlns:p14="http://schemas.microsoft.com/office/powerpoint/2010/main" val="272277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F2B72-A6DE-BB96-A08F-A105C1980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12DA2-BCFE-50C0-5862-F86831799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UNC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13D0F078-2948-C888-DCD5-E37DD2847544}"/>
              </a:ext>
            </a:extLst>
          </p:cNvPr>
          <p:cNvSpPr txBox="1">
            <a:spLocks/>
          </p:cNvSpPr>
          <p:nvPr/>
        </p:nvSpPr>
        <p:spPr>
          <a:xfrm>
            <a:off x="4539041" y="442452"/>
            <a:ext cx="6868800" cy="5869857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Expand Access and Affordability</a:t>
            </a:r>
          </a:p>
          <a:p>
            <a:pPr fontAlgn="base"/>
            <a:endParaRPr lang="en-US" dirty="0">
              <a:solidFill>
                <a:schemeClr val="bg1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Advance Student Success</a:t>
            </a:r>
          </a:p>
          <a:p>
            <a:pPr fontAlgn="base"/>
            <a:endParaRPr lang="en-US" dirty="0">
              <a:solidFill>
                <a:schemeClr val="bg1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Strengthen Economic and Community Impact</a:t>
            </a:r>
          </a:p>
        </p:txBody>
      </p:sp>
    </p:spTree>
    <p:extLst>
      <p:ext uri="{BB962C8B-B14F-4D97-AF65-F5344CB8AC3E}">
        <p14:creationId xmlns:p14="http://schemas.microsoft.com/office/powerpoint/2010/main" val="352043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EFEF9-F020-0157-9904-33CF2709E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94F4E-9171-F56A-AA4C-93B526C58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NCICU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7CC5D320-CF34-2907-21BF-A1471209D212}"/>
              </a:ext>
            </a:extLst>
          </p:cNvPr>
          <p:cNvSpPr txBox="1">
            <a:spLocks/>
          </p:cNvSpPr>
          <p:nvPr/>
        </p:nvSpPr>
        <p:spPr>
          <a:xfrm>
            <a:off x="4539041" y="442452"/>
            <a:ext cx="6868800" cy="5869857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Increase NC Need Based Scholarship</a:t>
            </a:r>
          </a:p>
          <a:p>
            <a:pPr fontAlgn="base"/>
            <a:endParaRPr lang="en-US" dirty="0">
              <a:solidFill>
                <a:schemeClr val="bg1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Include NCICU Campuses in North Carolina’s Sports Wagering Revenues</a:t>
            </a:r>
          </a:p>
          <a:p>
            <a:pPr fontAlgn="base"/>
            <a:endParaRPr lang="en-US" dirty="0">
              <a:solidFill>
                <a:schemeClr val="bg1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Campaign to keep high school graduates in NC for college &amp; encourage adults to complete their degrees</a:t>
            </a:r>
          </a:p>
        </p:txBody>
      </p:sp>
    </p:spTree>
    <p:extLst>
      <p:ext uri="{BB962C8B-B14F-4D97-AF65-F5344CB8AC3E}">
        <p14:creationId xmlns:p14="http://schemas.microsoft.com/office/powerpoint/2010/main" val="333839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8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EE4P_MASTERWIZARD_DRAFT" val="0"/>
  <p:tag name="EE4P_LANGUAGE_ID" val="1033"/>
  <p:tag name="EE4P_MASTERWIZARD_MARGINS" val="0"/>
  <p:tag name="THINKCELLUNDODONOTDELETE" val="0"/>
  <p:tag name="EE4P_STYLE_ID" val="nQz5h968"/>
  <p:tag name="EE4P_STYLE_NAME" val="Development Business Grid 16: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gDn1l7TlyrFhv1Bb7CD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AiJlc1SjikgjnNs387n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JOSH STEIN Governor Grid 16:9">
  <a:themeElements>
    <a:clrScheme name="JOSH STEIN Governor">
      <a:dk1>
        <a:srgbClr val="111111"/>
      </a:dk1>
      <a:lt1>
        <a:sysClr val="window" lastClr="FFFFFF"/>
      </a:lt1>
      <a:dk2>
        <a:srgbClr val="0063AB"/>
      </a:dk2>
      <a:lt2>
        <a:srgbClr val="F2F2F2"/>
      </a:lt2>
      <a:accent1>
        <a:srgbClr val="013154"/>
      </a:accent1>
      <a:accent2>
        <a:srgbClr val="004578"/>
      </a:accent2>
      <a:accent3>
        <a:srgbClr val="FFC000"/>
      </a:accent3>
      <a:accent4>
        <a:srgbClr val="D1E7F3"/>
      </a:accent4>
      <a:accent5>
        <a:srgbClr val="9A9A9A"/>
      </a:accent5>
      <a:accent6>
        <a:srgbClr val="E8111C"/>
      </a:accent6>
      <a:hlink>
        <a:srgbClr val="00B0F0"/>
      </a:hlink>
      <a:folHlink>
        <a:srgbClr val="00B0F0"/>
      </a:folHlink>
    </a:clrScheme>
    <a:fontScheme name="JOSH STEIN Governor">
      <a:majorFont>
        <a:latin typeface="Gotham"/>
        <a:ea typeface=""/>
        <a:cs typeface=""/>
      </a:majorFont>
      <a:minorFont>
        <a:latin typeface="Gotham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accent5"/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20250424_IMPACT Center Overview" id="{306358B3-B6A3-4011-93BB-22A86629D67B}" vid="{FFD720BA-9A3A-4685-86F2-BF349BF2D8D8}"/>
    </a:ext>
  </a:extLst>
</a:theme>
</file>

<file path=ppt/theme/theme2.xml><?xml version="1.0" encoding="utf-8"?>
<a:theme xmlns:a="http://schemas.openxmlformats.org/drawingml/2006/main" name="Office Theme">
  <a:themeElements>
    <a:clrScheme name="BCG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E3558"/>
      </a:hlink>
      <a:folHlink>
        <a:srgbClr val="670F31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CG Colors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FC77E"/>
      </a:hlink>
      <a:folHlink>
        <a:srgbClr val="03522D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a9224ed-93ff-4b68-89f0-caf527b5a7d0" xsi:nil="true"/>
    <lcf76f155ced4ddcb4097134ff3c332f xmlns="7b4d7ac2-8bc9-4b51-aedc-b7b5be7b91a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E406CD756EDC49A6791F1AFEAA5E8F" ma:contentTypeVersion="12" ma:contentTypeDescription="Create a new document." ma:contentTypeScope="" ma:versionID="76ce2f3c44c399753e2921c2c76f7b28">
  <xsd:schema xmlns:xsd="http://www.w3.org/2001/XMLSchema" xmlns:xs="http://www.w3.org/2001/XMLSchema" xmlns:p="http://schemas.microsoft.com/office/2006/metadata/properties" xmlns:ns2="7b4d7ac2-8bc9-4b51-aedc-b7b5be7b91ab" xmlns:ns3="6a9224ed-93ff-4b68-89f0-caf527b5a7d0" targetNamespace="http://schemas.microsoft.com/office/2006/metadata/properties" ma:root="true" ma:fieldsID="0df3da37e37378e7499abf0ac9dca3b1" ns2:_="" ns3:_="">
    <xsd:import namespace="7b4d7ac2-8bc9-4b51-aedc-b7b5be7b91ab"/>
    <xsd:import namespace="6a9224ed-93ff-4b68-89f0-caf527b5a7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d7ac2-8bc9-4b51-aedc-b7b5be7b91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a2157d8-ccc1-4fc8-a2a4-3f8f655345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9224ed-93ff-4b68-89f0-caf527b5a7d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c93d737-3271-47db-a903-8ac17462ea89}" ma:internalName="TaxCatchAll" ma:showField="CatchAllData" ma:web="6a9224ed-93ff-4b68-89f0-caf527b5a7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E0D61B-886A-4DDB-ACF4-273276339355}">
  <ds:schemaRefs>
    <ds:schemaRef ds:uri="http://schemas.microsoft.com/office/2006/documentManagement/types"/>
    <ds:schemaRef ds:uri="6a9224ed-93ff-4b68-89f0-caf527b5a7d0"/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7b4d7ac2-8bc9-4b51-aedc-b7b5be7b91ab"/>
  </ds:schemaRefs>
</ds:datastoreItem>
</file>

<file path=customXml/itemProps2.xml><?xml version="1.0" encoding="utf-8"?>
<ds:datastoreItem xmlns:ds="http://schemas.openxmlformats.org/officeDocument/2006/customXml" ds:itemID="{266300C5-7F71-498C-96A8-11C031BBDB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403AC9-270C-439B-B0F4-83DC08FFE9C1}">
  <ds:schemaRefs>
    <ds:schemaRef ds:uri="6a9224ed-93ff-4b68-89f0-caf527b5a7d0"/>
    <ds:schemaRef ds:uri="7b4d7ac2-8bc9-4b51-aedc-b7b5be7b91a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Brand Template</Template>
  <TotalTime>138</TotalTime>
  <Words>364</Words>
  <Application>Microsoft Office PowerPoint</Application>
  <PresentationFormat>Widescreen</PresentationFormat>
  <Paragraphs>76</Paragraphs>
  <Slides>13</Slides>
  <Notes>0</Notes>
  <HiddenSlides>0</HiddenSlides>
  <MMClips>0</MMClips>
  <ScaleCrop>false</ScaleCrop>
  <HeadingPairs>
    <vt:vector size="10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  <vt:variant>
        <vt:lpstr>Custom Shows</vt:lpstr>
      </vt:variant>
      <vt:variant>
        <vt:i4>1</vt:i4>
      </vt:variant>
    </vt:vector>
  </HeadingPairs>
  <TitlesOfParts>
    <vt:vector size="19" baseType="lpstr">
      <vt:lpstr>Arial</vt:lpstr>
      <vt:lpstr>Gotham</vt:lpstr>
      <vt:lpstr>Trebuchet MS</vt:lpstr>
      <vt:lpstr>JOSH STEIN Governor Grid 16:9</vt:lpstr>
      <vt:lpstr>think-cell Slide</vt:lpstr>
      <vt:lpstr>North Carolina Education Cabinet October 14, 2025</vt:lpstr>
      <vt:lpstr>Agenda &amp; Desired Outcomes</vt:lpstr>
      <vt:lpstr>Discussion</vt:lpstr>
      <vt:lpstr>Governor Josh Stein</vt:lpstr>
      <vt:lpstr>DHHS</vt:lpstr>
      <vt:lpstr>Superintendent Green  &amp;  State Board of Education</vt:lpstr>
      <vt:lpstr>NCCCS</vt:lpstr>
      <vt:lpstr>UNC</vt:lpstr>
      <vt:lpstr>NCICU</vt:lpstr>
      <vt:lpstr>Department of Commerce</vt:lpstr>
      <vt:lpstr>Cabinet Members &amp;  Legislators Discussion</vt:lpstr>
      <vt:lpstr>Discussion</vt:lpstr>
      <vt:lpstr>PowerPoint Presentation</vt:lpstr>
      <vt:lpstr>Format Guide Workshop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Deaner, Alfie</dc:creator>
  <cp:lastModifiedBy>Ashburn, Elena</cp:lastModifiedBy>
  <cp:revision>2</cp:revision>
  <cp:lastPrinted>2025-02-05T17:23:10Z</cp:lastPrinted>
  <dcterms:created xsi:type="dcterms:W3CDTF">2025-09-19T15:31:07Z</dcterms:created>
  <dcterms:modified xsi:type="dcterms:W3CDTF">2025-10-09T12:16:21Z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ormat Name">
    <vt:lpwstr>Grid Format</vt:lpwstr>
  </property>
  <property fmtid="{D5CDD505-2E9C-101B-9397-08002B2CF9AE}" pid="3" name="NXPowerLiteLastOptimized">
    <vt:lpwstr>488649</vt:lpwstr>
  </property>
  <property fmtid="{D5CDD505-2E9C-101B-9397-08002B2CF9AE}" pid="4" name="NXPowerLiteSettings">
    <vt:lpwstr>87000AA0054001</vt:lpwstr>
  </property>
  <property fmtid="{D5CDD505-2E9C-101B-9397-08002B2CF9AE}" pid="5" name="NXPowerLiteVersion">
    <vt:lpwstr>D7.1.8</vt:lpwstr>
  </property>
  <property fmtid="{D5CDD505-2E9C-101B-9397-08002B2CF9AE}" pid="6" name="Template Name">
    <vt:lpwstr>16x9</vt:lpwstr>
  </property>
  <property fmtid="{D5CDD505-2E9C-101B-9397-08002B2CF9AE}" pid="7" name="MSIP_Label_b0d5c4f4-7a29-4385-b7a5-afbe2154ae6f_Enabled">
    <vt:lpwstr>true</vt:lpwstr>
  </property>
  <property fmtid="{D5CDD505-2E9C-101B-9397-08002B2CF9AE}" pid="8" name="MSIP_Label_b0d5c4f4-7a29-4385-b7a5-afbe2154ae6f_SetDate">
    <vt:lpwstr>2024-10-29T14:52:31Z</vt:lpwstr>
  </property>
  <property fmtid="{D5CDD505-2E9C-101B-9397-08002B2CF9AE}" pid="9" name="MSIP_Label_b0d5c4f4-7a29-4385-b7a5-afbe2154ae6f_Method">
    <vt:lpwstr>Standard</vt:lpwstr>
  </property>
  <property fmtid="{D5CDD505-2E9C-101B-9397-08002B2CF9AE}" pid="10" name="MSIP_Label_b0d5c4f4-7a29-4385-b7a5-afbe2154ae6f_Name">
    <vt:lpwstr>Confidential</vt:lpwstr>
  </property>
  <property fmtid="{D5CDD505-2E9C-101B-9397-08002B2CF9AE}" pid="11" name="MSIP_Label_b0d5c4f4-7a29-4385-b7a5-afbe2154ae6f_SiteId">
    <vt:lpwstr>2dfb2f0b-4d21-4268-9559-72926144c918</vt:lpwstr>
  </property>
  <property fmtid="{D5CDD505-2E9C-101B-9397-08002B2CF9AE}" pid="12" name="MSIP_Label_b0d5c4f4-7a29-4385-b7a5-afbe2154ae6f_ActionId">
    <vt:lpwstr>91d76ac4-5713-4246-ab66-e122011b0e0b</vt:lpwstr>
  </property>
  <property fmtid="{D5CDD505-2E9C-101B-9397-08002B2CF9AE}" pid="13" name="MSIP_Label_b0d5c4f4-7a29-4385-b7a5-afbe2154ae6f_ContentBits">
    <vt:lpwstr>0</vt:lpwstr>
  </property>
  <property fmtid="{D5CDD505-2E9C-101B-9397-08002B2CF9AE}" pid="14" name="ContentTypeId">
    <vt:lpwstr>0x01010051E406CD756EDC49A6791F1AFEAA5E8F</vt:lpwstr>
  </property>
  <property fmtid="{D5CDD505-2E9C-101B-9397-08002B2CF9AE}" pid="15" name="MediaServiceImageTags">
    <vt:lpwstr/>
  </property>
</Properties>
</file>